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5143500" type="screen16x9"/>
  <p:notesSz cx="6858000" cy="9144000"/>
  <p:embeddedFontLst>
    <p:embeddedFont>
      <p:font typeface="Montserrat Medium" panose="00000600000000000000" pitchFamily="2" charset="0"/>
      <p:regular r:id="rId6"/>
      <p:italic r:id="rId7"/>
    </p:embeddedFont>
    <p:embeddedFont>
      <p:font typeface="Montserrat SemiBold" panose="00000700000000000000" pitchFamily="2" charset="0"/>
      <p:bold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7F068A78-66B0-4EFF-9D55-2F139B42E41D}">
          <p14:sldIdLst>
            <p14:sldId id="256"/>
            <p14:sldId id="258"/>
          </p14:sldIdLst>
        </p14:section>
        <p14:section name="Picto" id="{0B12C15C-B3A3-4949-A040-4D0160A1CC2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598" autoAdjust="0"/>
  </p:normalViewPr>
  <p:slideViewPr>
    <p:cSldViewPr snapToGrid="0">
      <p:cViewPr varScale="1">
        <p:scale>
          <a:sx n="97" d="100"/>
          <a:sy n="97" d="100"/>
        </p:scale>
        <p:origin x="58" y="293"/>
      </p:cViewPr>
      <p:guideLst/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DD437FA-74F6-458C-9618-240BA2FDC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49F98-C2B6-4DF2-B194-B46138F58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CD3-E4DC-43A6-BA60-BB0B9BF33C41}" type="datetimeFigureOut">
              <a:rPr lang="fr-FR" smtClean="0"/>
              <a:t>10/03/2024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672B0F-4C58-408F-9A39-67FF0FD47A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359992-80F4-47A1-93D1-1FA6B10C5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58E4-0313-4E69-B45A-41C4B4325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2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" dirty="0"/>
          </a:p>
        </p:txBody>
      </p:sp>
    </p:spTree>
    <p:extLst>
      <p:ext uri="{BB962C8B-B14F-4D97-AF65-F5344CB8AC3E}">
        <p14:creationId xmlns:p14="http://schemas.microsoft.com/office/powerpoint/2010/main" val="208682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 hasCustomPrompt="1"/>
          </p:nvPr>
        </p:nvSpPr>
        <p:spPr>
          <a:xfrm>
            <a:off x="598088" y="706525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  Présentation Speakers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70490" y="186799"/>
            <a:ext cx="6243143" cy="7039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FR" sz="3600" dirty="0">
                <a:latin typeface="Montserrat SemiBold" panose="00000700000000000000" pitchFamily="2" charset="0"/>
              </a:rPr>
              <a:t># Thème table-ronde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491565" y="2979026"/>
            <a:ext cx="2314106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fr-FR" sz="1400" dirty="0">
                <a:latin typeface="Montserrat Medium" panose="00000600000000000000" pitchFamily="2" charset="0"/>
              </a:rPr>
              <a:t>Coralie Pujol</a:t>
            </a:r>
          </a:p>
          <a:p>
            <a:pPr marL="0" lvl="0" indent="0" algn="ctr"/>
            <a:r>
              <a:rPr lang="fr-FR" sz="1400" dirty="0">
                <a:latin typeface="Montserrat Medium" panose="00000600000000000000" pitchFamily="2" charset="0"/>
              </a:rPr>
              <a:t>Coordinatrice Alumni</a:t>
            </a:r>
          </a:p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MBS Alumni 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39932" y="760161"/>
            <a:ext cx="8204068" cy="53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fr-FR" sz="1297" dirty="0">
                <a:latin typeface="Montserrat Medium" panose="00000600000000000000" pitchFamily="2" charset="0"/>
              </a:rPr>
              <a:t>Animé par (remplacer les photos) </a:t>
            </a:r>
            <a:endParaRPr sz="1297" dirty="0">
              <a:latin typeface="Montserrat Medium" panose="00000600000000000000" pitchFamily="2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518A86-E201-4BB8-BD1C-DC13668371A0}"/>
              </a:ext>
            </a:extLst>
          </p:cNvPr>
          <p:cNvSpPr/>
          <p:nvPr/>
        </p:nvSpPr>
        <p:spPr>
          <a:xfrm>
            <a:off x="5878015" y="1343362"/>
            <a:ext cx="1541207" cy="154120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2036476D-59DE-4D64-8934-92E4AD433E88}"/>
              </a:ext>
            </a:extLst>
          </p:cNvPr>
          <p:cNvSpPr txBox="1">
            <a:spLocks/>
          </p:cNvSpPr>
          <p:nvPr/>
        </p:nvSpPr>
        <p:spPr>
          <a:xfrm>
            <a:off x="973795" y="2971012"/>
            <a:ext cx="3043172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Dominique Diaferia</a:t>
            </a:r>
          </a:p>
          <a:p>
            <a:pPr marL="0" indent="0" algn="ctr"/>
            <a:r>
              <a:rPr lang="fr-FR" sz="1400" dirty="0">
                <a:latin typeface="Montserrat Medium" panose="00000600000000000000" pitchFamily="2" charset="0"/>
              </a:rPr>
              <a:t>Chargé de Communication – MBS Alumni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C379477-6FA9-4735-AF34-27DBB062E673}"/>
              </a:ext>
            </a:extLst>
          </p:cNvPr>
          <p:cNvSpPr/>
          <p:nvPr/>
        </p:nvSpPr>
        <p:spPr>
          <a:xfrm>
            <a:off x="1724779" y="1311433"/>
            <a:ext cx="1541207" cy="154120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161F42-2963-476C-AD99-43A7A0961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573" y="229388"/>
            <a:ext cx="863599" cy="863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C50DC74-7782-491D-93A2-06533D1BAC96}"/>
              </a:ext>
            </a:extLst>
          </p:cNvPr>
          <p:cNvSpPr txBox="1"/>
          <p:nvPr/>
        </p:nvSpPr>
        <p:spPr>
          <a:xfrm>
            <a:off x="1124359" y="1786920"/>
            <a:ext cx="5932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I. Bienvenue – Présentation des speakers 10-15 mn </a:t>
            </a:r>
            <a:b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II. Format de la table-ronde 1h</a:t>
            </a:r>
            <a:b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III. Q&amp;A Sessions 15mn</a:t>
            </a:r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A91DA788-3B5E-45ED-B970-5A9F852758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6585" y="186799"/>
            <a:ext cx="4828706" cy="6222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r-FR" sz="3600" dirty="0">
                <a:latin typeface="Montserrat SemiBold" panose="00000700000000000000" pitchFamily="2" charset="0"/>
              </a:rPr>
              <a:t>Problématique</a:t>
            </a:r>
          </a:p>
        </p:txBody>
      </p:sp>
      <p:sp>
        <p:nvSpPr>
          <p:cNvPr id="9" name="Google Shape;87;p13">
            <a:extLst>
              <a:ext uri="{FF2B5EF4-FFF2-40B4-BE49-F238E27FC236}">
                <a16:creationId xmlns:a16="http://schemas.microsoft.com/office/drawing/2014/main" id="{5BDC2043-D299-4DFB-AF54-DCADE454F8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6585" y="661188"/>
            <a:ext cx="8204068" cy="53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fr-FR" sz="1297" dirty="0">
                <a:latin typeface="Montserrat Medium" panose="00000600000000000000" pitchFamily="2" charset="0"/>
              </a:rPr>
              <a:t>Déroulé</a:t>
            </a:r>
            <a:endParaRPr sz="1297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6323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51</Words>
  <Application>Microsoft Office PowerPoint</Application>
  <PresentationFormat>Affichage à l'écran (16:9)</PresentationFormat>
  <Paragraphs>10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Montserrat SemiBold</vt:lpstr>
      <vt:lpstr>Roboto</vt:lpstr>
      <vt:lpstr>Montserrat Medium</vt:lpstr>
      <vt:lpstr>Geometric</vt:lpstr>
      <vt:lpstr># Thème table-ronde</vt:lpstr>
      <vt:lpstr>Problématique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 Réseaux Sociaux Professionnels</dc:title>
  <dc:creator>Dominique DIAFERIA</dc:creator>
  <cp:lastModifiedBy>Dominique DIAFERIA</cp:lastModifiedBy>
  <cp:revision>27</cp:revision>
  <dcterms:modified xsi:type="dcterms:W3CDTF">2024-03-10T16:28:07Z</dcterms:modified>
</cp:coreProperties>
</file>